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3" r:id="rId3"/>
    <p:sldId id="264" r:id="rId4"/>
    <p:sldId id="265" r:id="rId5"/>
    <p:sldId id="266" r:id="rId6"/>
    <p:sldId id="27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A79DF-B46B-4326-8045-01E0AAFDC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9845F8-BADB-4ACE-9C6D-6212FE3E2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D05A43-D6C3-4162-8180-AABEC63B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8432CD-0B6A-4356-9488-38042893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2E7894-BB01-4776-8A88-1496D614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2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9911A-0974-487D-88D0-341E4E53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CF64D20-EFFB-4135-A52A-141BFC4B5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8AE2A8-55E9-4B56-8655-9B099859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BA4948-6964-43D1-8B66-FA3DBB88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8357AB-6F90-4A7F-B78A-5ACAAEE0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40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3000C3B-2E8C-489C-AF7F-7C8754071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9CEDFB-6E61-48DE-95DA-DC72D05C5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94970-997D-4022-97E7-4CDD6450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EAC5BB-EF08-48D6-A94F-6797319E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E91D44-A2AB-4C86-A644-BBB37AED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87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2674E-668A-49FA-9A36-EA232F98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CA3678-71F0-45AE-97C4-641B004E8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5F256C-D320-4617-945C-340292DB7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58BDAE-8B43-4274-A9AD-6D22F195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046BB0-779E-449B-8781-086388DE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91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6F6BD-A4F6-402C-8A6E-A004DE83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ABDE83-FD63-4656-9A79-22D6E4F6A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7A65DC-511C-4364-B10A-B206651B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E641B-B0B9-4BBC-8676-E532B23B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42A82-45B9-4864-A148-1AB12018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10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253EFD-CB79-4CE2-86D4-2D68E1AC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4CB2B2-14E1-49DC-B2F6-93F984339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184EFD-E03F-438F-81FB-AFC00A83C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8EAC10-10C5-4658-A149-01E66A3B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FCFA15-1F84-47EB-934B-8DC3385B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A5F494-2B08-4758-AE94-C74B8D96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63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6F882-E00A-45B4-BDDC-96280747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E10FDB-8A49-4180-A61B-C094F7E32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C03423-E8D8-4C9D-9C84-CEFD7CBA2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D48381-AD00-4F16-9393-25D01579E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BD3ABD5-6401-4DA4-A121-3F0DCCBBF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8D49C26-3C3B-401D-A08E-13FB9884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EB901C5-94E3-4044-A602-B95B8F99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716EDF-9F54-4682-899F-E0A2FE6E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81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796B4-CDA4-44F0-B46E-6E5BAAC6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ED013D6-6FC8-404E-AEFC-FBA9E575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FDC117-5B52-496B-A456-CD59EB56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29662B-56A0-4659-A448-A400916B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680309-1C84-4785-8547-2B79079F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6D0C770-BF30-477D-966D-BA027EAC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AC0D82-7193-4D5F-8947-D43F509D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4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3D383-2396-405D-B559-A0F3CC15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9949C-D9A1-4882-B628-BF568291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9BF216-4589-415A-B548-B0C0623C1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40DF3D-4322-452A-BA7B-799F28F79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E35FB3-9360-4BC7-B193-2B7F0AAC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8BD9EF-4E48-4329-AFC4-39D06F11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8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506FD-569C-4B97-AF08-E0A7194D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93AD1E2-3EFA-46F8-B70E-CD0650BA2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13530C-4E58-49AA-90F1-447F4D012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FF1A03-4931-4588-BEEE-4204664F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618E1F-6AFC-4F39-A6D6-38ADFEC8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5D06BB-336E-4469-8A2A-DF9B82C2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94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58A8F7-235D-4014-AFF9-13D717E4A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828A55-5AC0-47FE-BCDB-0BA7A02E0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AEC481-4B6A-439D-B36E-E79485332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ABA60-70CA-4D8B-9D7D-C784CE56AC8D}" type="datetimeFigureOut">
              <a:rPr lang="fr-FR" smtClean="0"/>
              <a:t>04/03/2021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204BF3-BF96-4C36-A781-3F83EFF21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4036F4-8C08-431D-B5B6-26AE6B1A7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6DF8A-A66F-413E-BE48-CA6D6BDCB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2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651C3-FC2C-4EAE-A554-20D5A36BB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9807"/>
            <a:ext cx="9144000" cy="2387600"/>
          </a:xfrm>
        </p:spPr>
        <p:txBody>
          <a:bodyPr/>
          <a:lstStyle/>
          <a:p>
            <a:r>
              <a:rPr lang="fr-FR" dirty="0"/>
              <a:t>By Paguet18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6C49D7-FFE5-42FB-B6C3-1CA43D11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77" y="741019"/>
            <a:ext cx="5765846" cy="40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62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ne image contenant texte, draps et couvertures&#10;&#10;Description générée automatiquement">
            <a:extLst>
              <a:ext uri="{FF2B5EF4-FFF2-40B4-BE49-F238E27FC236}">
                <a16:creationId xmlns:a16="http://schemas.microsoft.com/office/drawing/2014/main" id="{72500D6C-FFB9-4D53-B11E-C8BBA9477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 bwMode="auto">
          <a:xfrm>
            <a:off x="643467" y="1087008"/>
            <a:ext cx="9240039" cy="46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814DD6-196F-4A4B-9D1F-63F4C98DD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29" y="0"/>
            <a:ext cx="970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6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ne image contenant texte, draps et couvertures&#10;&#10;Description générée automatiquement">
            <a:extLst>
              <a:ext uri="{FF2B5EF4-FFF2-40B4-BE49-F238E27FC236}">
                <a16:creationId xmlns:a16="http://schemas.microsoft.com/office/drawing/2014/main" id="{72500D6C-FFB9-4D53-B11E-C8BBA9477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 bwMode="auto">
          <a:xfrm>
            <a:off x="643467" y="1087008"/>
            <a:ext cx="9240039" cy="46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793B1B-A452-418C-855F-E134BA461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82" y="0"/>
            <a:ext cx="8282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6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ne image contenant texte, draps et couvertures&#10;&#10;Description générée automatiquement">
            <a:extLst>
              <a:ext uri="{FF2B5EF4-FFF2-40B4-BE49-F238E27FC236}">
                <a16:creationId xmlns:a16="http://schemas.microsoft.com/office/drawing/2014/main" id="{72500D6C-FFB9-4D53-B11E-C8BBA9477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 bwMode="auto">
          <a:xfrm>
            <a:off x="643467" y="1087008"/>
            <a:ext cx="9240039" cy="46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3BEA5B-C8F3-4A62-AD21-27750D2C6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3" y="-281354"/>
            <a:ext cx="8404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8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ne image contenant texte, draps et couvertures&#10;&#10;Description générée automatiquement">
            <a:extLst>
              <a:ext uri="{FF2B5EF4-FFF2-40B4-BE49-F238E27FC236}">
                <a16:creationId xmlns:a16="http://schemas.microsoft.com/office/drawing/2014/main" id="{72500D6C-FFB9-4D53-B11E-C8BBA9477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 bwMode="auto">
          <a:xfrm>
            <a:off x="643467" y="1087008"/>
            <a:ext cx="9240039" cy="46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79F90EC-9B23-43E2-9872-7DCAB303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93" y="0"/>
            <a:ext cx="8532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4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ne image contenant texte, draps et couvertures&#10;&#10;Description générée automatiquement">
            <a:extLst>
              <a:ext uri="{FF2B5EF4-FFF2-40B4-BE49-F238E27FC236}">
                <a16:creationId xmlns:a16="http://schemas.microsoft.com/office/drawing/2014/main" id="{72500D6C-FFB9-4D53-B11E-C8BBA9477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 bwMode="auto">
          <a:xfrm>
            <a:off x="643467" y="1087008"/>
            <a:ext cx="9240039" cy="46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5B0D693-BCD5-41FF-ADFB-E30C430B2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97"/>
            <a:ext cx="12192000" cy="49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0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1BD230-2575-4231-9E0A-5EA76471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map : 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>
            <a:extLst>
              <a:ext uri="{FF2B5EF4-FFF2-40B4-BE49-F238E27FC236}">
                <a16:creationId xmlns:a16="http://schemas.microsoft.com/office/drawing/2014/main" id="{53E188D8-AD37-4A49-A794-553BD909FC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1172" y="2427541"/>
            <a:ext cx="8834556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61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433FE54A-A994-42FB-94E0-168474F6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FD7B477-8513-4219-81DB-3A481B53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86ADC5-15A5-45EC-AB61-33CB269B7F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09"/>
          <a:stretch/>
        </p:blipFill>
        <p:spPr bwMode="auto">
          <a:xfrm>
            <a:off x="838200" y="618387"/>
            <a:ext cx="10506456" cy="530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16BB282-D67A-4262-B395-9B9E593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338062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81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B48947C-ECDF-43F1-9C85-5D3E5A4056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8"/>
          <a:stretch/>
        </p:blipFill>
        <p:spPr bwMode="auto">
          <a:xfrm>
            <a:off x="583656" y="499236"/>
            <a:ext cx="11024687" cy="56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18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F8991D4-160B-44E3-9DB2-1D04856751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/>
          <a:stretch/>
        </p:blipFill>
        <p:spPr bwMode="auto">
          <a:xfrm>
            <a:off x="583656" y="499236"/>
            <a:ext cx="11024687" cy="56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3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ne image contenant texte, draps et couvertures&#10;&#10;Description générée automatiquement">
            <a:extLst>
              <a:ext uri="{FF2B5EF4-FFF2-40B4-BE49-F238E27FC236}">
                <a16:creationId xmlns:a16="http://schemas.microsoft.com/office/drawing/2014/main" id="{72500D6C-FFB9-4D53-B11E-C8BBA9477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 bwMode="auto">
          <a:xfrm>
            <a:off x="643467" y="1087008"/>
            <a:ext cx="9240039" cy="46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8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554584-9DAB-40B9-8724-E9F22195F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33" y="1825625"/>
            <a:ext cx="8094333" cy="4351338"/>
          </a:xfrm>
        </p:spPr>
      </p:pic>
    </p:spTree>
    <p:extLst>
      <p:ext uri="{BB962C8B-B14F-4D97-AF65-F5344CB8AC3E}">
        <p14:creationId xmlns:p14="http://schemas.microsoft.com/office/powerpoint/2010/main" val="105636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ne image contenant texte, draps et couvertures&#10;&#10;Description générée automatiquement">
            <a:extLst>
              <a:ext uri="{FF2B5EF4-FFF2-40B4-BE49-F238E27FC236}">
                <a16:creationId xmlns:a16="http://schemas.microsoft.com/office/drawing/2014/main" id="{72500D6C-FFB9-4D53-B11E-C8BBA9477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 bwMode="auto">
          <a:xfrm>
            <a:off x="643467" y="1087008"/>
            <a:ext cx="9240039" cy="46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7FD93F0-8CE7-4F49-A4C8-25ACBCF6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234"/>
            <a:ext cx="12192000" cy="58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ne image contenant texte, draps et couvertures&#10;&#10;Description générée automatiquement">
            <a:extLst>
              <a:ext uri="{FF2B5EF4-FFF2-40B4-BE49-F238E27FC236}">
                <a16:creationId xmlns:a16="http://schemas.microsoft.com/office/drawing/2014/main" id="{72500D6C-FFB9-4D53-B11E-C8BBA9477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 bwMode="auto">
          <a:xfrm>
            <a:off x="643467" y="1087008"/>
            <a:ext cx="9240039" cy="46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capture d’écran, écran&#10;&#10;Description générée automatiquement">
            <a:extLst>
              <a:ext uri="{FF2B5EF4-FFF2-40B4-BE49-F238E27FC236}">
                <a16:creationId xmlns:a16="http://schemas.microsoft.com/office/drawing/2014/main" id="{B82311E9-571E-42AE-AFF6-80A437D8F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145"/>
            <a:ext cx="12192000" cy="51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39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</Words>
  <Application>Microsoft Office PowerPoint</Application>
  <PresentationFormat>Grand écran</PresentationFormat>
  <Paragraphs>2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By Paguet18</vt:lpstr>
      <vt:lpstr>La map :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map : </dc:title>
  <dc:creator>HARTMANN Paul</dc:creator>
  <cp:lastModifiedBy>Emre Ulusoy</cp:lastModifiedBy>
  <cp:revision>6</cp:revision>
  <dcterms:created xsi:type="dcterms:W3CDTF">2021-03-03T22:33:01Z</dcterms:created>
  <dcterms:modified xsi:type="dcterms:W3CDTF">2021-03-04T11:47:47Z</dcterms:modified>
</cp:coreProperties>
</file>